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3660-F7B3-4BE8-9AA0-537C5225AD49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61B20-82C4-4D52-98CB-1F19D83984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207170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Познавательно – исследовательский проект: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</a:rPr>
              <a:t>«Молоко и молочные продукты» </a:t>
            </a:r>
            <a:endParaRPr lang="ru-RU" sz="7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8929718" cy="214314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Выполнила: воспитатель старшей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разновозрастной группы,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Н.Н. Сидорова.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2019 год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фото -проект\69504_html_m7fea4b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2500330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Работа над созданием газеты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фото -проект\20190212_1559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5698123">
            <a:off x="2966450" y="741538"/>
            <a:ext cx="5696643" cy="542644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фото -проект\20190212_1545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5400000">
            <a:off x="1568072" y="860764"/>
            <a:ext cx="5866414" cy="485921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А вот и результат!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фото -проект\20190213_0716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5400000">
            <a:off x="3107212" y="964082"/>
            <a:ext cx="4929839" cy="471490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Опыт «Взрыв цвета»</a:t>
            </a:r>
            <a:endParaRPr lang="ru-RU" b="1" dirty="0"/>
          </a:p>
        </p:txBody>
      </p:sp>
      <p:pic>
        <p:nvPicPr>
          <p:cNvPr id="10242" name="Picture 2" descr="C:\Users\User\Desktop\фото -проект\20190214_1558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0555" y="2439988"/>
            <a:ext cx="4038600" cy="3395661"/>
          </a:xfrm>
          <a:prstGeom prst="rect">
            <a:avLst/>
          </a:prstGeom>
          <a:noFill/>
        </p:spPr>
      </p:pic>
      <p:pic>
        <p:nvPicPr>
          <p:cNvPr id="10243" name="Picture 3" descr="C:\Users\User\Desktop\фото -проект\20190214_16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Творчество детей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фото -проект\20190214_1601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00230" y="2000240"/>
            <a:ext cx="4857784" cy="442915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Рисовать молоком очень увлекательно!</a:t>
            </a:r>
            <a:endParaRPr lang="ru-RU" b="1" dirty="0"/>
          </a:p>
        </p:txBody>
      </p:sp>
      <p:pic>
        <p:nvPicPr>
          <p:cNvPr id="12290" name="Picture 2" descr="C:\Users\User\Desktop\фото -проект\20190215_105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2291" name="Picture 3" descr="C:\Users\User\Desktop\фото -проект\20190218_1606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Все довольны своими работами!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фото -проект\20190218_1550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11249227">
            <a:off x="3033350" y="855304"/>
            <a:ext cx="5513260" cy="466453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«Превращение молока в простоквашу»</a:t>
            </a:r>
            <a:endParaRPr lang="ru-RU" b="1" dirty="0"/>
          </a:p>
        </p:txBody>
      </p:sp>
      <p:pic>
        <p:nvPicPr>
          <p:cNvPr id="14338" name="Picture 2" descr="C:\Users\User\Desktop\фото -проект\20190219_1047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9139" y="2452290"/>
            <a:ext cx="4168003" cy="3500461"/>
          </a:xfrm>
          <a:prstGeom prst="rect">
            <a:avLst/>
          </a:prstGeom>
          <a:noFill/>
        </p:spPr>
      </p:pic>
      <p:pic>
        <p:nvPicPr>
          <p:cNvPr id="14340" name="Picture 4" descr="C:\Users\User\Desktop\фото -проект\20190219_104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00143" y="2576127"/>
            <a:ext cx="4239441" cy="332422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643206" cy="158262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Наблюдение продолжается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фото -проект\20190219_1101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11303565">
            <a:off x="3216203" y="1008783"/>
            <a:ext cx="5344495" cy="451415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Из молока, сквашенного естественным путем, испечем пирог</a:t>
            </a:r>
            <a:endParaRPr lang="ru-RU" sz="4000" b="1" dirty="0"/>
          </a:p>
        </p:txBody>
      </p:sp>
      <p:pic>
        <p:nvPicPr>
          <p:cNvPr id="16386" name="Picture 2" descr="C:\Users\User\Desktop\фото -проект\20190225_103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2941" y="2528487"/>
            <a:ext cx="4168003" cy="3348065"/>
          </a:xfrm>
          <a:prstGeom prst="rect">
            <a:avLst/>
          </a:prstGeom>
          <a:noFill/>
        </p:spPr>
      </p:pic>
      <p:pic>
        <p:nvPicPr>
          <p:cNvPr id="16387" name="Picture 3" descr="C:\Users\User\Desktop\фото -проект\20190225_1033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29126" y="2404269"/>
            <a:ext cx="4038600" cy="346709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Информационная карта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928934"/>
            <a:ext cx="7772400" cy="300039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Тип проекта </a:t>
            </a:r>
            <a:r>
              <a:rPr lang="ru-RU" sz="2400" dirty="0" smtClean="0">
                <a:solidFill>
                  <a:srgbClr val="FFC000"/>
                </a:solidFill>
              </a:rPr>
              <a:t>– познавательно -  исследовательский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Продолжительность проекта </a:t>
            </a:r>
            <a:r>
              <a:rPr lang="ru-RU" sz="2400" dirty="0" smtClean="0">
                <a:solidFill>
                  <a:srgbClr val="FFC000"/>
                </a:solidFill>
              </a:rPr>
              <a:t>– краткосрочный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Участники проекта:  </a:t>
            </a:r>
            <a:r>
              <a:rPr lang="ru-RU" sz="2400" dirty="0" smtClean="0">
                <a:solidFill>
                  <a:srgbClr val="FFC000"/>
                </a:solidFill>
              </a:rPr>
              <a:t>дети старшей разновозрастной группы, воспитатель, родители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«Чудеса продолжаются!»</a:t>
            </a:r>
            <a:endParaRPr lang="ru-RU" b="1" dirty="0"/>
          </a:p>
        </p:txBody>
      </p:sp>
      <p:pic>
        <p:nvPicPr>
          <p:cNvPr id="17410" name="Picture 2" descr="C:\Users\User\Desktop\фото -проект\20190225_103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7643" y="2463786"/>
            <a:ext cx="4038600" cy="3348065"/>
          </a:xfrm>
          <a:prstGeom prst="rect">
            <a:avLst/>
          </a:prstGeom>
          <a:noFill/>
        </p:spPr>
      </p:pic>
      <p:pic>
        <p:nvPicPr>
          <p:cNvPr id="17412" name="Picture 4" descr="C:\Users\User\Desktop\фото -проект\20190225_151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8200" y="2285992"/>
            <a:ext cx="4495800" cy="336630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Приятного аппетита!</a:t>
            </a:r>
            <a:endParaRPr lang="ru-RU" b="1" dirty="0"/>
          </a:p>
        </p:txBody>
      </p:sp>
      <p:pic>
        <p:nvPicPr>
          <p:cNvPr id="18434" name="Picture 2" descr="C:\Users\User\Desktop\фото -проект\20190225_151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6205" y="2392348"/>
            <a:ext cx="4038600" cy="3490941"/>
          </a:xfrm>
          <a:prstGeom prst="rect">
            <a:avLst/>
          </a:prstGeom>
          <a:noFill/>
        </p:spPr>
      </p:pic>
      <p:pic>
        <p:nvPicPr>
          <p:cNvPr id="18435" name="Picture 3" descr="C:\Users\User\Desktop\фото -проект\20190225_1517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60121" y="2459026"/>
            <a:ext cx="4038600" cy="335758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21444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Пейте, дети, молоко – будете здоровы!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 descr="C:\Users\User\Desktop\фото -проект\Моло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16"/>
            <a:ext cx="7324725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42984"/>
            <a:ext cx="7772400" cy="107157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User\Desktop\фото -проект\445046_html_m456e3f4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14620"/>
            <a:ext cx="6000792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286124"/>
            <a:ext cx="7772400" cy="235745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Формирование представлений детей о молоке, как о ценном и полезном продукте для роста детского организма.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071810"/>
            <a:ext cx="7772400" cy="30003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Для детей: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расширять знания детей о молоке и молочных продуктах;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развивать познавательный интерес в процессе исследовательской деятельности;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развивать умение работать в коллективе, желание делиться информацией, участвовать в совместной опытно – экспериментальной деятельности;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 формировать у детей осознанное отношение к здоровому питанию.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1434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Для педагога: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создать необходимые условия для знакомства детей с молоком и молочными продуктами посредством обогащения развивающей среды;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активизировать совместную деятельность с родителями с целью формирования у детей осознанного употребления молочных продуктов 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Для родителей: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помочь детям осознать важность и необходимость употребления детьми в пищу молока и молочных продуктов для здорового развития организма;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вызвать интерес к совместной деятельности.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428760"/>
          </a:xfrm>
        </p:spPr>
        <p:txBody>
          <a:bodyPr/>
          <a:lstStyle/>
          <a:p>
            <a:pPr algn="ctr"/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71490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Для детей: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обогатятся знания о молоке и молочных продуктах, о значении их для детского организма  и о роли молока в жизни человека;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разовьется познавательный интерес к исследовательской деятельности, желание познавать новое.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Для педагога: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повысится педагогическое мастерство по формированию у детей представлений о молоке и молочных продуктах, по применению в работе метода проектов, по  вовлечению детей в активную совместную деятельность.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Для родителей: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оявится интерес к совместной деятельности, к деятельности детей в детском саду.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500198"/>
          </a:xfrm>
        </p:spPr>
        <p:txBody>
          <a:bodyPr/>
          <a:lstStyle/>
          <a:p>
            <a:pPr algn="ctr"/>
            <a:r>
              <a:rPr lang="ru-RU" dirty="0" smtClean="0"/>
              <a:t>Краткое содержание работы: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9390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7030A0"/>
                </a:solidFill>
              </a:rPr>
              <a:t> ходе реализации проекта была проделана следующая работа: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чтение стихов и сказок о молоке и молочных продуктах;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заучивание пословиц и поговорок;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отгадывание загадок;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беседы о пользе молока и молочных продуктов;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изготовление «Полезной газеты», альбома детских рисунков «Пейте, дети, молоко – будете здоровы!», книги рецептов;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опытно – экспериментальная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просмотр документального фильма для детей «Путь молока к столу»;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организованы дидактические, сюжетно - ролевые и подвижные игры;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>
                <a:solidFill>
                  <a:srgbClr val="FFFF00"/>
                </a:solidFill>
              </a:rPr>
              <a:t>чаепитие с пирогом собственной выпечки…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Детские работы для альбома «Пейте, дети, молоко – будете здоровы!»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фото -проект\20190225_1955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11472338">
            <a:off x="2786481" y="670303"/>
            <a:ext cx="5912169" cy="509968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14352"/>
            <a:ext cx="5857916" cy="700070"/>
          </a:xfrm>
        </p:spPr>
        <p:txBody>
          <a:bodyPr/>
          <a:lstStyle/>
          <a:p>
            <a:pPr algn="ctr"/>
            <a:r>
              <a:rPr lang="ru-RU" b="1" dirty="0" smtClean="0"/>
              <a:t>Материал для книги рецептов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76400"/>
            <a:ext cx="2571768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фото -проект\20190225_195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00166" y="1571612"/>
            <a:ext cx="5715040" cy="492922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454</Words>
  <PresentationFormat>Экран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Познавательно – исследовательский проект: «Молоко и молочные продукты» </vt:lpstr>
      <vt:lpstr>Информационная карта проекта:</vt:lpstr>
      <vt:lpstr>Цель:</vt:lpstr>
      <vt:lpstr>Задачи:</vt:lpstr>
      <vt:lpstr>Слайд 5</vt:lpstr>
      <vt:lpstr>Ожидаемые результаты:</vt:lpstr>
      <vt:lpstr>Краткое содержание работы:</vt:lpstr>
      <vt:lpstr>Детские работы для альбома «Пейте, дети, молоко – будете здоровы!»</vt:lpstr>
      <vt:lpstr>Материал для книги рецептов</vt:lpstr>
      <vt:lpstr>Работа над созданием газеты</vt:lpstr>
      <vt:lpstr>Слайд 11</vt:lpstr>
      <vt:lpstr>А вот и результат!</vt:lpstr>
      <vt:lpstr>Опыт «Взрыв цвета»</vt:lpstr>
      <vt:lpstr>Творчество детей</vt:lpstr>
      <vt:lpstr>Рисовать молоком очень увлекательно!</vt:lpstr>
      <vt:lpstr>Все довольны своими работами!</vt:lpstr>
      <vt:lpstr>«Превращение молока в простоквашу»</vt:lpstr>
      <vt:lpstr>Наблюдение продолжается</vt:lpstr>
      <vt:lpstr>Из молока, сквашенного естественным путем, испечем пирог</vt:lpstr>
      <vt:lpstr>«Чудеса продолжаются!»</vt:lpstr>
      <vt:lpstr>Приятного аппетита!</vt:lpstr>
      <vt:lpstr>Пейте, дети, молоко – будете здоровы!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«Пейте, дети, молоко – будете здоровы!» </dc:title>
  <dc:creator>User</dc:creator>
  <cp:lastModifiedBy>User</cp:lastModifiedBy>
  <cp:revision>25</cp:revision>
  <dcterms:created xsi:type="dcterms:W3CDTF">2019-02-24T11:13:38Z</dcterms:created>
  <dcterms:modified xsi:type="dcterms:W3CDTF">2019-02-25T15:03:46Z</dcterms:modified>
</cp:coreProperties>
</file>